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4" r:id="rId8"/>
    <p:sldId id="262" r:id="rId9"/>
    <p:sldId id="263"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2" d="100"/>
          <a:sy n="82" d="100"/>
        </p:scale>
        <p:origin x="-576" y="-112"/>
      </p:cViewPr>
      <p:guideLst>
        <p:guide orient="horz" pos="2160"/>
        <p:guide pos="3840"/>
      </p:guideLst>
    </p:cSldViewPr>
  </p:slideViewPr>
  <p:notesTextViewPr>
    <p:cViewPr>
      <p:scale>
        <a:sx n="1" d="1"/>
        <a:sy n="1" d="1"/>
      </p:scale>
      <p:origin x="0" y="0"/>
    </p:cViewPr>
  </p:notesTextViewPr>
  <p:notesViewPr>
    <p:cSldViewPr snapToGrid="0">
      <p:cViewPr varScale="1">
        <p:scale>
          <a:sx n="85" d="100"/>
          <a:sy n="85" d="100"/>
        </p:scale>
        <p:origin x="3168" y="108"/>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DC2747-AE01-43F7-9166-BC7562B319A7}" type="datetimeFigureOut">
              <a:rPr lang="en-US" smtClean="0"/>
              <a:t>2/16/15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93F267-F24F-4A17-A3AD-BF9077E95112}" type="slidenum">
              <a:rPr lang="en-US" smtClean="0"/>
              <a:t>‹#›</a:t>
            </a:fld>
            <a:endParaRPr lang="en-US" dirty="0"/>
          </a:p>
        </p:txBody>
      </p:sp>
    </p:spTree>
    <p:extLst>
      <p:ext uri="{BB962C8B-B14F-4D97-AF65-F5344CB8AC3E}">
        <p14:creationId xmlns:p14="http://schemas.microsoft.com/office/powerpoint/2010/main" val="397651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creating a presentation for an investor or a competition, make sure to follow the 3 Cs – clear, concise, and compelling. Be sure your presentation answers the following questions: Why this? Why us? Why now? Be sure to ask yourself, “So what? Who cares?” to make sure you are conveying your value proposition, market, and revenue model efficiently and effectively. Under stand the goal of your presentation. Stick to 10 minutes. Don’t go too deeply into a topic, but have extra slides after the end of the presentation that may help in answering the investors’ or judges’ questions. Have your strongest presenter present – this person may or may not be the owner of the company.  Be sure to pitch only when your company is ready – pitching too early can create a bad impression and investors/investor groups talk with each other. Do not pitch to the wrong investor – investors have investment preferences. If your type of business does not match that investor’s preferences, you are wasting everyone’s time. You must understand your exit strategy. Be sure you have a business and not just a technology/product. Understand your customers, competitors, and how the business will make money. Understand the concept of tranches – investments made in smaller “installments”. </a:t>
            </a:r>
          </a:p>
          <a:p>
            <a:endParaRPr lang="en-US" dirty="0"/>
          </a:p>
          <a:p>
            <a:r>
              <a:rPr lang="en-US" dirty="0" smtClean="0"/>
              <a:t>On this cover page, you should include: the company name, logo, contact information, the presenter’s name, perhaps a tag line and perhaps a date. </a:t>
            </a:r>
            <a:endParaRPr lang="en-US" dirty="0"/>
          </a:p>
        </p:txBody>
      </p:sp>
      <p:sp>
        <p:nvSpPr>
          <p:cNvPr id="4" name="Slide Number Placeholder 3"/>
          <p:cNvSpPr>
            <a:spLocks noGrp="1"/>
          </p:cNvSpPr>
          <p:nvPr>
            <p:ph type="sldNum" sz="quarter" idx="10"/>
          </p:nvPr>
        </p:nvSpPr>
        <p:spPr/>
        <p:txBody>
          <a:bodyPr/>
          <a:lstStyle/>
          <a:p>
            <a:fld id="{F893F267-F24F-4A17-A3AD-BF9077E95112}" type="slidenum">
              <a:rPr lang="en-US" smtClean="0"/>
              <a:t>1</a:t>
            </a:fld>
            <a:endParaRPr lang="en-US" dirty="0"/>
          </a:p>
        </p:txBody>
      </p:sp>
    </p:spTree>
    <p:extLst>
      <p:ext uri="{BB962C8B-B14F-4D97-AF65-F5344CB8AC3E}">
        <p14:creationId xmlns:p14="http://schemas.microsoft.com/office/powerpoint/2010/main" val="14333225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3F267-F24F-4A17-A3AD-BF9077E95112}" type="slidenum">
              <a:rPr lang="en-US" smtClean="0"/>
              <a:t>10</a:t>
            </a:fld>
            <a:endParaRPr lang="en-US" dirty="0"/>
          </a:p>
        </p:txBody>
      </p:sp>
    </p:spTree>
    <p:extLst>
      <p:ext uri="{BB962C8B-B14F-4D97-AF65-F5344CB8AC3E}">
        <p14:creationId xmlns:p14="http://schemas.microsoft.com/office/powerpoint/2010/main" val="25372613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3F267-F24F-4A17-A3AD-BF9077E95112}" type="slidenum">
              <a:rPr lang="en-US" smtClean="0"/>
              <a:t>11</a:t>
            </a:fld>
            <a:endParaRPr lang="en-US" dirty="0"/>
          </a:p>
        </p:txBody>
      </p:sp>
    </p:spTree>
    <p:extLst>
      <p:ext uri="{BB962C8B-B14F-4D97-AF65-F5344CB8AC3E}">
        <p14:creationId xmlns:p14="http://schemas.microsoft.com/office/powerpoint/2010/main" val="24019819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3F267-F24F-4A17-A3AD-BF9077E95112}" type="slidenum">
              <a:rPr lang="en-US" smtClean="0"/>
              <a:t>12</a:t>
            </a:fld>
            <a:endParaRPr lang="en-US" dirty="0"/>
          </a:p>
        </p:txBody>
      </p:sp>
    </p:spTree>
    <p:extLst>
      <p:ext uri="{BB962C8B-B14F-4D97-AF65-F5344CB8AC3E}">
        <p14:creationId xmlns:p14="http://schemas.microsoft.com/office/powerpoint/2010/main" val="1411850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3F267-F24F-4A17-A3AD-BF9077E95112}" type="slidenum">
              <a:rPr lang="en-US" smtClean="0"/>
              <a:t>13</a:t>
            </a:fld>
            <a:endParaRPr lang="en-US" dirty="0"/>
          </a:p>
        </p:txBody>
      </p:sp>
    </p:spTree>
    <p:extLst>
      <p:ext uri="{BB962C8B-B14F-4D97-AF65-F5344CB8AC3E}">
        <p14:creationId xmlns:p14="http://schemas.microsoft.com/office/powerpoint/2010/main" val="3970906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3F267-F24F-4A17-A3AD-BF9077E95112}" type="slidenum">
              <a:rPr lang="en-US" smtClean="0"/>
              <a:t>2</a:t>
            </a:fld>
            <a:endParaRPr lang="en-US" dirty="0"/>
          </a:p>
        </p:txBody>
      </p:sp>
    </p:spTree>
    <p:extLst>
      <p:ext uri="{BB962C8B-B14F-4D97-AF65-F5344CB8AC3E}">
        <p14:creationId xmlns:p14="http://schemas.microsoft.com/office/powerpoint/2010/main" val="2324335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3F267-F24F-4A17-A3AD-BF9077E95112}" type="slidenum">
              <a:rPr lang="en-US" smtClean="0"/>
              <a:t>3</a:t>
            </a:fld>
            <a:endParaRPr lang="en-US" dirty="0"/>
          </a:p>
        </p:txBody>
      </p:sp>
    </p:spTree>
    <p:extLst>
      <p:ext uri="{BB962C8B-B14F-4D97-AF65-F5344CB8AC3E}">
        <p14:creationId xmlns:p14="http://schemas.microsoft.com/office/powerpoint/2010/main" val="1076749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3F267-F24F-4A17-A3AD-BF9077E95112}" type="slidenum">
              <a:rPr lang="en-US" smtClean="0"/>
              <a:t>4</a:t>
            </a:fld>
            <a:endParaRPr lang="en-US" dirty="0"/>
          </a:p>
        </p:txBody>
      </p:sp>
    </p:spTree>
    <p:extLst>
      <p:ext uri="{BB962C8B-B14F-4D97-AF65-F5344CB8AC3E}">
        <p14:creationId xmlns:p14="http://schemas.microsoft.com/office/powerpoint/2010/main" val="3751333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3F267-F24F-4A17-A3AD-BF9077E95112}" type="slidenum">
              <a:rPr lang="en-US" smtClean="0"/>
              <a:t>5</a:t>
            </a:fld>
            <a:endParaRPr lang="en-US" dirty="0"/>
          </a:p>
        </p:txBody>
      </p:sp>
    </p:spTree>
    <p:extLst>
      <p:ext uri="{BB962C8B-B14F-4D97-AF65-F5344CB8AC3E}">
        <p14:creationId xmlns:p14="http://schemas.microsoft.com/office/powerpoint/2010/main" val="1694691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3F267-F24F-4A17-A3AD-BF9077E95112}" type="slidenum">
              <a:rPr lang="en-US" smtClean="0"/>
              <a:t>6</a:t>
            </a:fld>
            <a:endParaRPr lang="en-US" dirty="0"/>
          </a:p>
        </p:txBody>
      </p:sp>
    </p:spTree>
    <p:extLst>
      <p:ext uri="{BB962C8B-B14F-4D97-AF65-F5344CB8AC3E}">
        <p14:creationId xmlns:p14="http://schemas.microsoft.com/office/powerpoint/2010/main" val="1731933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3F267-F24F-4A17-A3AD-BF9077E95112}" type="slidenum">
              <a:rPr lang="en-US" smtClean="0"/>
              <a:t>7</a:t>
            </a:fld>
            <a:endParaRPr lang="en-US" dirty="0"/>
          </a:p>
        </p:txBody>
      </p:sp>
    </p:spTree>
    <p:extLst>
      <p:ext uri="{BB962C8B-B14F-4D97-AF65-F5344CB8AC3E}">
        <p14:creationId xmlns:p14="http://schemas.microsoft.com/office/powerpoint/2010/main" val="3885176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3F267-F24F-4A17-A3AD-BF9077E95112}" type="slidenum">
              <a:rPr lang="en-US" smtClean="0"/>
              <a:t>8</a:t>
            </a:fld>
            <a:endParaRPr lang="en-US" dirty="0"/>
          </a:p>
        </p:txBody>
      </p:sp>
    </p:spTree>
    <p:extLst>
      <p:ext uri="{BB962C8B-B14F-4D97-AF65-F5344CB8AC3E}">
        <p14:creationId xmlns:p14="http://schemas.microsoft.com/office/powerpoint/2010/main" val="33743438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3F267-F24F-4A17-A3AD-BF9077E95112}" type="slidenum">
              <a:rPr lang="en-US" smtClean="0"/>
              <a:t>9</a:t>
            </a:fld>
            <a:endParaRPr lang="en-US" dirty="0"/>
          </a:p>
        </p:txBody>
      </p:sp>
    </p:spTree>
    <p:extLst>
      <p:ext uri="{BB962C8B-B14F-4D97-AF65-F5344CB8AC3E}">
        <p14:creationId xmlns:p14="http://schemas.microsoft.com/office/powerpoint/2010/main" val="61429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2/16/15</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2/16/15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2/16/15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2/16/15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2/16/15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2/16/15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2/16/15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2/16/15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2/16/15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2/16/15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2/16/15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2/16/15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2/16/15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2/16/15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2/16/15</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2/16/15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2/16/15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2/16/15</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10 Minute Investor Presentation Title Here</a:t>
            </a:r>
            <a:endParaRPr lang="en-US" dirty="0"/>
          </a:p>
        </p:txBody>
      </p:sp>
      <p:sp>
        <p:nvSpPr>
          <p:cNvPr id="3" name="Subtitle 2"/>
          <p:cNvSpPr>
            <a:spLocks noGrp="1"/>
          </p:cNvSpPr>
          <p:nvPr>
            <p:ph type="subTitle" idx="1"/>
          </p:nvPr>
        </p:nvSpPr>
        <p:spPr/>
        <p:txBody>
          <a:bodyPr>
            <a:normAutofit lnSpcReduction="10000"/>
          </a:bodyPr>
          <a:lstStyle/>
          <a:p>
            <a:r>
              <a:rPr lang="en-US" dirty="0" smtClean="0"/>
              <a:t>Your Name and Company Name here – See the Notes Pages for more information about this presentation and what to include on this slide</a:t>
            </a:r>
            <a:endParaRPr lang="en-US" dirty="0"/>
          </a:p>
        </p:txBody>
      </p:sp>
    </p:spTree>
    <p:extLst>
      <p:ext uri="{BB962C8B-B14F-4D97-AF65-F5344CB8AC3E}">
        <p14:creationId xmlns:p14="http://schemas.microsoft.com/office/powerpoint/2010/main" val="664890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Management &amp; Key Partners</a:t>
            </a:r>
            <a:endParaRPr lang="en-US" dirty="0"/>
          </a:p>
        </p:txBody>
      </p:sp>
      <p:sp>
        <p:nvSpPr>
          <p:cNvPr id="3" name="Content Placeholder 2"/>
          <p:cNvSpPr>
            <a:spLocks noGrp="1"/>
          </p:cNvSpPr>
          <p:nvPr>
            <p:ph idx="1"/>
          </p:nvPr>
        </p:nvSpPr>
        <p:spPr/>
        <p:txBody>
          <a:bodyPr/>
          <a:lstStyle/>
          <a:p>
            <a:r>
              <a:rPr lang="en-US" dirty="0" smtClean="0"/>
              <a:t>This slide tells why THIS management team is the team to bring this product/service to market. Who is the team? Who are partners? Who are advisors?</a:t>
            </a:r>
            <a:endParaRPr lang="en-US" dirty="0"/>
          </a:p>
        </p:txBody>
      </p:sp>
    </p:spTree>
    <p:extLst>
      <p:ext uri="{BB962C8B-B14F-4D97-AF65-F5344CB8AC3E}">
        <p14:creationId xmlns:p14="http://schemas.microsoft.com/office/powerpoint/2010/main" val="4155716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Financials</a:t>
            </a:r>
            <a:endParaRPr lang="en-US" dirty="0"/>
          </a:p>
        </p:txBody>
      </p:sp>
      <p:sp>
        <p:nvSpPr>
          <p:cNvPr id="3" name="Content Placeholder 2"/>
          <p:cNvSpPr>
            <a:spLocks noGrp="1"/>
          </p:cNvSpPr>
          <p:nvPr>
            <p:ph idx="1"/>
          </p:nvPr>
        </p:nvSpPr>
        <p:spPr/>
        <p:txBody>
          <a:bodyPr/>
          <a:lstStyle/>
          <a:p>
            <a:r>
              <a:rPr lang="en-US" dirty="0" smtClean="0"/>
              <a:t>This slide tells the cost structure. Financial projects go here. </a:t>
            </a:r>
            <a:endParaRPr lang="en-US" dirty="0"/>
          </a:p>
        </p:txBody>
      </p:sp>
    </p:spTree>
    <p:extLst>
      <p:ext uri="{BB962C8B-B14F-4D97-AF65-F5344CB8AC3E}">
        <p14:creationId xmlns:p14="http://schemas.microsoft.com/office/powerpoint/2010/main" val="2911707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Future</a:t>
            </a:r>
            <a:endParaRPr lang="en-US" dirty="0"/>
          </a:p>
        </p:txBody>
      </p:sp>
      <p:sp>
        <p:nvSpPr>
          <p:cNvPr id="3" name="Content Placeholder 2"/>
          <p:cNvSpPr>
            <a:spLocks noGrp="1"/>
          </p:cNvSpPr>
          <p:nvPr>
            <p:ph idx="1"/>
          </p:nvPr>
        </p:nvSpPr>
        <p:spPr/>
        <p:txBody>
          <a:bodyPr/>
          <a:lstStyle/>
          <a:p>
            <a:r>
              <a:rPr lang="en-US" dirty="0" smtClean="0"/>
              <a:t>This slide covers next steps for the company. </a:t>
            </a:r>
            <a:endParaRPr lang="en-US" dirty="0"/>
          </a:p>
        </p:txBody>
      </p:sp>
    </p:spTree>
    <p:extLst>
      <p:ext uri="{BB962C8B-B14F-4D97-AF65-F5344CB8AC3E}">
        <p14:creationId xmlns:p14="http://schemas.microsoft.com/office/powerpoint/2010/main" val="2119885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Offer</a:t>
            </a:r>
            <a:endParaRPr lang="en-US" dirty="0"/>
          </a:p>
        </p:txBody>
      </p:sp>
      <p:sp>
        <p:nvSpPr>
          <p:cNvPr id="3" name="Content Placeholder 2"/>
          <p:cNvSpPr>
            <a:spLocks noGrp="1"/>
          </p:cNvSpPr>
          <p:nvPr>
            <p:ph idx="1"/>
          </p:nvPr>
        </p:nvSpPr>
        <p:spPr/>
        <p:txBody>
          <a:bodyPr/>
          <a:lstStyle/>
          <a:p>
            <a:r>
              <a:rPr lang="en-US" dirty="0" smtClean="0"/>
              <a:t>This slide shows the ask. What are the funding requirements. If this is not an investor presentation, this slide is not necessary. This slide should cover prior funding, current ask, and how the funds will be used. It should also detail potential future rounds as well as an exit strategy. </a:t>
            </a:r>
            <a:endParaRPr lang="en-US" dirty="0"/>
          </a:p>
        </p:txBody>
      </p:sp>
    </p:spTree>
    <p:extLst>
      <p:ext uri="{BB962C8B-B14F-4D97-AF65-F5344CB8AC3E}">
        <p14:creationId xmlns:p14="http://schemas.microsoft.com/office/powerpoint/2010/main" val="1057999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US" dirty="0"/>
          </a:p>
        </p:txBody>
      </p:sp>
      <p:sp>
        <p:nvSpPr>
          <p:cNvPr id="3" name="Content Placeholder 2"/>
          <p:cNvSpPr>
            <a:spLocks noGrp="1"/>
          </p:cNvSpPr>
          <p:nvPr>
            <p:ph idx="1"/>
          </p:nvPr>
        </p:nvSpPr>
        <p:spPr/>
        <p:txBody>
          <a:bodyPr/>
          <a:lstStyle/>
          <a:p>
            <a:r>
              <a:rPr lang="en-US" dirty="0" smtClean="0"/>
              <a:t>Define the problem, who has the pain</a:t>
            </a:r>
          </a:p>
          <a:p>
            <a:r>
              <a:rPr lang="en-US" dirty="0" smtClean="0"/>
              <a:t>Use graphs, a picture, or describe the problem</a:t>
            </a:r>
          </a:p>
          <a:p>
            <a:r>
              <a:rPr lang="en-US" dirty="0" smtClean="0"/>
              <a:t>Goal is for everyone to understand and “buy-in”</a:t>
            </a:r>
          </a:p>
          <a:p>
            <a:r>
              <a:rPr lang="en-US" dirty="0" smtClean="0"/>
              <a:t>Remember the PowerPoint rule for this whole presentation– when possible use visuals, stick to bullet points of a maximum of 5-7 words</a:t>
            </a:r>
          </a:p>
          <a:p>
            <a:endParaRPr lang="en-US" dirty="0"/>
          </a:p>
        </p:txBody>
      </p:sp>
    </p:spTree>
    <p:extLst>
      <p:ext uri="{BB962C8B-B14F-4D97-AF65-F5344CB8AC3E}">
        <p14:creationId xmlns:p14="http://schemas.microsoft.com/office/powerpoint/2010/main" val="635799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Solution</a:t>
            </a:r>
            <a:endParaRPr lang="en-US" dirty="0"/>
          </a:p>
        </p:txBody>
      </p:sp>
      <p:sp>
        <p:nvSpPr>
          <p:cNvPr id="3" name="Content Placeholder 2"/>
          <p:cNvSpPr>
            <a:spLocks noGrp="1"/>
          </p:cNvSpPr>
          <p:nvPr>
            <p:ph idx="1"/>
          </p:nvPr>
        </p:nvSpPr>
        <p:spPr/>
        <p:txBody>
          <a:bodyPr/>
          <a:lstStyle/>
          <a:p>
            <a:r>
              <a:rPr lang="en-US" dirty="0" smtClean="0"/>
              <a:t>Explain the solution to the problem and why it is superior to existing alternatives. Perhaps a short list of benefits/features. This is your value proposition. </a:t>
            </a:r>
            <a:endParaRPr lang="en-US" dirty="0"/>
          </a:p>
        </p:txBody>
      </p:sp>
    </p:spTree>
    <p:extLst>
      <p:ext uri="{BB962C8B-B14F-4D97-AF65-F5344CB8AC3E}">
        <p14:creationId xmlns:p14="http://schemas.microsoft.com/office/powerpoint/2010/main" val="3657407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Technology</a:t>
            </a:r>
            <a:endParaRPr lang="en-US" dirty="0"/>
          </a:p>
        </p:txBody>
      </p:sp>
      <p:sp>
        <p:nvSpPr>
          <p:cNvPr id="3" name="Content Placeholder 2"/>
          <p:cNvSpPr>
            <a:spLocks noGrp="1"/>
          </p:cNvSpPr>
          <p:nvPr>
            <p:ph idx="1"/>
          </p:nvPr>
        </p:nvSpPr>
        <p:spPr/>
        <p:txBody>
          <a:bodyPr/>
          <a:lstStyle/>
          <a:p>
            <a:r>
              <a:rPr lang="en-US" dirty="0" smtClean="0"/>
              <a:t>This slide may not be necessary.</a:t>
            </a:r>
          </a:p>
          <a:p>
            <a:r>
              <a:rPr lang="en-US" dirty="0" smtClean="0"/>
              <a:t>Use layman’s terms to explain your product/service (the solutions). </a:t>
            </a:r>
          </a:p>
          <a:p>
            <a:r>
              <a:rPr lang="en-US" dirty="0" smtClean="0"/>
              <a:t>Use photos, diagrams, etc. to help</a:t>
            </a:r>
            <a:endParaRPr lang="en-US" dirty="0"/>
          </a:p>
        </p:txBody>
      </p:sp>
    </p:spTree>
    <p:extLst>
      <p:ext uri="{BB962C8B-B14F-4D97-AF65-F5344CB8AC3E}">
        <p14:creationId xmlns:p14="http://schemas.microsoft.com/office/powerpoint/2010/main" val="950786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Date</a:t>
            </a:r>
            <a:endParaRPr lang="en-US" dirty="0"/>
          </a:p>
        </p:txBody>
      </p:sp>
      <p:sp>
        <p:nvSpPr>
          <p:cNvPr id="3" name="Content Placeholder 2"/>
          <p:cNvSpPr>
            <a:spLocks noGrp="1"/>
          </p:cNvSpPr>
          <p:nvPr>
            <p:ph idx="1"/>
          </p:nvPr>
        </p:nvSpPr>
        <p:spPr/>
        <p:txBody>
          <a:bodyPr/>
          <a:lstStyle/>
          <a:p>
            <a:r>
              <a:rPr lang="en-US" dirty="0" smtClean="0"/>
              <a:t>This slide may not be necessary</a:t>
            </a:r>
          </a:p>
          <a:p>
            <a:r>
              <a:rPr lang="en-US" dirty="0" smtClean="0"/>
              <a:t>What have you done to date? What progress? What is the status of development? Proof of concept? Launch? Sales?</a:t>
            </a:r>
            <a:endParaRPr lang="en-US" dirty="0"/>
          </a:p>
        </p:txBody>
      </p:sp>
    </p:spTree>
    <p:extLst>
      <p:ext uri="{BB962C8B-B14F-4D97-AF65-F5344CB8AC3E}">
        <p14:creationId xmlns:p14="http://schemas.microsoft.com/office/powerpoint/2010/main" val="2277031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Market &amp; Customers</a:t>
            </a:r>
            <a:endParaRPr lang="en-US" dirty="0"/>
          </a:p>
        </p:txBody>
      </p:sp>
      <p:sp>
        <p:nvSpPr>
          <p:cNvPr id="3" name="Content Placeholder 2"/>
          <p:cNvSpPr>
            <a:spLocks noGrp="1"/>
          </p:cNvSpPr>
          <p:nvPr>
            <p:ph idx="1"/>
          </p:nvPr>
        </p:nvSpPr>
        <p:spPr/>
        <p:txBody>
          <a:bodyPr/>
          <a:lstStyle/>
          <a:p>
            <a:r>
              <a:rPr lang="en-US" dirty="0" smtClean="0"/>
              <a:t>This slide should demonstrate your understanding of the size and composition of the target market. Feel free to use charts, customer profiles, etc. Be sure to prioritize segments – explain which is your initial market. </a:t>
            </a:r>
            <a:endParaRPr lang="en-US" dirty="0"/>
          </a:p>
        </p:txBody>
      </p:sp>
    </p:spTree>
    <p:extLst>
      <p:ext uri="{BB962C8B-B14F-4D97-AF65-F5344CB8AC3E}">
        <p14:creationId xmlns:p14="http://schemas.microsoft.com/office/powerpoint/2010/main" val="3777241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Competition</a:t>
            </a:r>
            <a:endParaRPr lang="en-US" dirty="0"/>
          </a:p>
        </p:txBody>
      </p:sp>
      <p:sp>
        <p:nvSpPr>
          <p:cNvPr id="3" name="Content Placeholder 2"/>
          <p:cNvSpPr>
            <a:spLocks noGrp="1"/>
          </p:cNvSpPr>
          <p:nvPr>
            <p:ph idx="1"/>
          </p:nvPr>
        </p:nvSpPr>
        <p:spPr/>
        <p:txBody>
          <a:bodyPr/>
          <a:lstStyle/>
          <a:p>
            <a:r>
              <a:rPr lang="en-US" dirty="0" smtClean="0"/>
              <a:t>This slide demonstrates your understanding of the competitive environment. Direct competitors? Indirect competitors? </a:t>
            </a:r>
            <a:endParaRPr lang="en-US" dirty="0"/>
          </a:p>
        </p:txBody>
      </p:sp>
    </p:spTree>
    <p:extLst>
      <p:ext uri="{BB962C8B-B14F-4D97-AF65-F5344CB8AC3E}">
        <p14:creationId xmlns:p14="http://schemas.microsoft.com/office/powerpoint/2010/main" val="2784570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Strategy &amp; Key Partners</a:t>
            </a:r>
            <a:endParaRPr lang="en-US" dirty="0"/>
          </a:p>
        </p:txBody>
      </p:sp>
      <p:sp>
        <p:nvSpPr>
          <p:cNvPr id="3" name="Content Placeholder 2"/>
          <p:cNvSpPr>
            <a:spLocks noGrp="1"/>
          </p:cNvSpPr>
          <p:nvPr>
            <p:ph idx="1"/>
          </p:nvPr>
        </p:nvSpPr>
        <p:spPr/>
        <p:txBody>
          <a:bodyPr/>
          <a:lstStyle/>
          <a:p>
            <a:r>
              <a:rPr lang="en-US" dirty="0" smtClean="0"/>
              <a:t>This slide should cover how you will reach your customers. How do you sell your product? What are your channels? Who are your partners? </a:t>
            </a:r>
            <a:endParaRPr lang="en-US" dirty="0"/>
          </a:p>
        </p:txBody>
      </p:sp>
    </p:spTree>
    <p:extLst>
      <p:ext uri="{BB962C8B-B14F-4D97-AF65-F5344CB8AC3E}">
        <p14:creationId xmlns:p14="http://schemas.microsoft.com/office/powerpoint/2010/main" val="1397433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Model/Revenue Streams</a:t>
            </a:r>
            <a:endParaRPr lang="en-US" dirty="0"/>
          </a:p>
        </p:txBody>
      </p:sp>
      <p:sp>
        <p:nvSpPr>
          <p:cNvPr id="3" name="Content Placeholder 2"/>
          <p:cNvSpPr>
            <a:spLocks noGrp="1"/>
          </p:cNvSpPr>
          <p:nvPr>
            <p:ph idx="1"/>
          </p:nvPr>
        </p:nvSpPr>
        <p:spPr/>
        <p:txBody>
          <a:bodyPr/>
          <a:lstStyle/>
          <a:p>
            <a:r>
              <a:rPr lang="en-US" dirty="0" smtClean="0"/>
              <a:t>This slide should cover how you will make money. Provide a diagram of your value chain/business environment and stakeholders. </a:t>
            </a:r>
            <a:endParaRPr lang="en-US" dirty="0"/>
          </a:p>
        </p:txBody>
      </p:sp>
    </p:spTree>
    <p:extLst>
      <p:ext uri="{BB962C8B-B14F-4D97-AF65-F5344CB8AC3E}">
        <p14:creationId xmlns:p14="http://schemas.microsoft.com/office/powerpoint/2010/main" val="38710223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148</TotalTime>
  <Words>723</Words>
  <Application>Microsoft Macintosh PowerPoint</Application>
  <PresentationFormat>Custom</PresentationFormat>
  <Paragraphs>48</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Ion Boardroom</vt:lpstr>
      <vt:lpstr>10 Minute Investor Presentation Title Here</vt:lpstr>
      <vt:lpstr>The Problem</vt:lpstr>
      <vt:lpstr>The Solution</vt:lpstr>
      <vt:lpstr>The Technology</vt:lpstr>
      <vt:lpstr>To Date</vt:lpstr>
      <vt:lpstr>The Market &amp; Customers</vt:lpstr>
      <vt:lpstr>The Competition</vt:lpstr>
      <vt:lpstr>Sales Strategy &amp; Key Partners</vt:lpstr>
      <vt:lpstr>Revenue Model/Revenue Streams</vt:lpstr>
      <vt:lpstr>The Management &amp; Key Partners</vt:lpstr>
      <vt:lpstr>The Financials</vt:lpstr>
      <vt:lpstr>The Future</vt:lpstr>
      <vt:lpstr>The Offer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Minute Investor Presentation Title Here</dc:title>
  <dc:creator>Katherine A Cota Uyar</dc:creator>
  <cp:lastModifiedBy>Ashley Zierath</cp:lastModifiedBy>
  <cp:revision>8</cp:revision>
  <dcterms:created xsi:type="dcterms:W3CDTF">2015-01-03T19:30:37Z</dcterms:created>
  <dcterms:modified xsi:type="dcterms:W3CDTF">2015-02-17T01:45:39Z</dcterms:modified>
</cp:coreProperties>
</file>