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0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3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7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FFA8-43A6-4412-A7EC-3C4F3AC1BCF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D548-7A0E-426B-ABEF-32AC7CE15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10058400" cy="13358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USE </a:t>
            </a:r>
            <a:r>
              <a:rPr lang="en-US" dirty="0" smtClean="0"/>
              <a:t>AS </a:t>
            </a:r>
            <a:r>
              <a:rPr lang="en-US" dirty="0" smtClean="0"/>
              <a:t>A RESOURCE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PappajohnEVC.com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6" y="1571616"/>
            <a:ext cx="883208" cy="783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796" y="1477777"/>
            <a:ext cx="883208" cy="971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000" y="1571617"/>
            <a:ext cx="1335852" cy="7838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62" y="1593697"/>
            <a:ext cx="938409" cy="761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425" y="1514403"/>
            <a:ext cx="717606" cy="971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565" y="4102509"/>
            <a:ext cx="1026729" cy="6624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665" y="4198504"/>
            <a:ext cx="739687" cy="585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9" y="6623703"/>
            <a:ext cx="1556655" cy="3864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037" y="6477873"/>
            <a:ext cx="1700176" cy="50784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1867866" y="1335852"/>
            <a:ext cx="29444" cy="496721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17576" y="1335852"/>
            <a:ext cx="0" cy="496721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907741" y="1335852"/>
            <a:ext cx="40672" cy="496721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902388" y="1335852"/>
            <a:ext cx="0" cy="496721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97310" y="3954308"/>
            <a:ext cx="20202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4630" y="3954308"/>
            <a:ext cx="198775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35926" y="6303062"/>
            <a:ext cx="0" cy="146933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171" y="2449305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 1</a:t>
            </a:r>
          </a:p>
          <a:p>
            <a:r>
              <a:rPr lang="en-US" dirty="0" smtClean="0"/>
              <a:t>Partner 2</a:t>
            </a:r>
          </a:p>
          <a:p>
            <a:r>
              <a:rPr lang="en-US" dirty="0" smtClean="0"/>
              <a:t>Partner 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12576" y="2449305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1</a:t>
            </a:r>
          </a:p>
          <a:p>
            <a:r>
              <a:rPr lang="en-US" dirty="0"/>
              <a:t>Activity 2</a:t>
            </a:r>
            <a:endParaRPr lang="en-US" dirty="0" smtClean="0"/>
          </a:p>
          <a:p>
            <a:r>
              <a:rPr lang="en-US" dirty="0"/>
              <a:t>Activity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12576" y="4816875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 1</a:t>
            </a:r>
          </a:p>
          <a:p>
            <a:r>
              <a:rPr lang="en-US" dirty="0"/>
              <a:t>Resource 2</a:t>
            </a:r>
            <a:endParaRPr lang="en-US" dirty="0" smtClean="0"/>
          </a:p>
          <a:p>
            <a:r>
              <a:rPr lang="en-US" dirty="0"/>
              <a:t>Resource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20083" y="2490987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Proposition 1</a:t>
            </a:r>
          </a:p>
          <a:p>
            <a:r>
              <a:rPr lang="en-US" dirty="0"/>
              <a:t>Proposition 2</a:t>
            </a:r>
            <a:endParaRPr lang="en-US" dirty="0" smtClean="0"/>
          </a:p>
          <a:p>
            <a:r>
              <a:rPr lang="en-US" dirty="0"/>
              <a:t>Proposition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27848" y="2490987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Relationship 1</a:t>
            </a:r>
          </a:p>
          <a:p>
            <a:r>
              <a:rPr lang="en-US" dirty="0"/>
              <a:t>Relationship 2</a:t>
            </a:r>
            <a:endParaRPr lang="en-US" dirty="0" smtClean="0"/>
          </a:p>
          <a:p>
            <a:r>
              <a:rPr lang="en-US" dirty="0"/>
              <a:t>Relationship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82467" y="2490987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Segment 1</a:t>
            </a:r>
          </a:p>
          <a:p>
            <a:r>
              <a:rPr lang="en-US" dirty="0"/>
              <a:t>Segment 2</a:t>
            </a:r>
            <a:endParaRPr lang="en-US" dirty="0" smtClean="0"/>
          </a:p>
          <a:p>
            <a:r>
              <a:rPr lang="en-US" dirty="0"/>
              <a:t>Segment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12639" y="4819144"/>
            <a:ext cx="1789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Channel 1</a:t>
            </a:r>
          </a:p>
          <a:p>
            <a:r>
              <a:rPr lang="en-US" dirty="0"/>
              <a:t>Channel 2</a:t>
            </a:r>
            <a:endParaRPr lang="en-US" dirty="0" smtClean="0"/>
          </a:p>
          <a:p>
            <a:r>
              <a:rPr lang="en-US" dirty="0"/>
              <a:t>Channel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47902" y="6436836"/>
            <a:ext cx="2645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1</a:t>
            </a:r>
          </a:p>
          <a:p>
            <a:r>
              <a:rPr lang="en-US" dirty="0"/>
              <a:t>Cost 2</a:t>
            </a:r>
            <a:endParaRPr lang="en-US" dirty="0" smtClean="0"/>
          </a:p>
          <a:p>
            <a:r>
              <a:rPr lang="en-US" dirty="0"/>
              <a:t>Cost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33358" y="6438585"/>
            <a:ext cx="2645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Stream 1</a:t>
            </a:r>
          </a:p>
          <a:p>
            <a:r>
              <a:rPr lang="en-US" dirty="0"/>
              <a:t>Stream 2</a:t>
            </a:r>
            <a:endParaRPr lang="en-US" dirty="0" smtClean="0"/>
          </a:p>
          <a:p>
            <a:r>
              <a:rPr lang="en-US" dirty="0"/>
              <a:t>Stream </a:t>
            </a:r>
            <a:r>
              <a:rPr lang="en-US" dirty="0" smtClean="0"/>
              <a:t>3</a:t>
            </a:r>
          </a:p>
          <a:p>
            <a:r>
              <a:rPr lang="en-US" dirty="0" smtClean="0"/>
              <a:t>…. 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6303062"/>
            <a:ext cx="10058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383" y="1514403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47902" y="1514403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37318" y="4069211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05278" y="1481503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88559" y="1477777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152107" y="1509347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76172" y="4069211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2064" y="6362463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73062" y="6362463"/>
            <a:ext cx="40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" y="134730"/>
            <a:ext cx="3546489" cy="115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1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86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Tippie College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JPEC Assistant</dc:creator>
  <cp:lastModifiedBy>Hobart, Anna K</cp:lastModifiedBy>
  <cp:revision>6</cp:revision>
  <cp:lastPrinted>2015-04-03T14:56:36Z</cp:lastPrinted>
  <dcterms:created xsi:type="dcterms:W3CDTF">2015-02-12T20:17:27Z</dcterms:created>
  <dcterms:modified xsi:type="dcterms:W3CDTF">2016-02-29T16:11:43Z</dcterms:modified>
</cp:coreProperties>
</file>